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6" r:id="rId5"/>
    <p:sldId id="257" r:id="rId6"/>
    <p:sldId id="261" r:id="rId7"/>
    <p:sldId id="259" r:id="rId8"/>
    <p:sldId id="260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55" d="100"/>
          <a:sy n="155" d="100"/>
        </p:scale>
        <p:origin x="-11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20.01.22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20.01.22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20.01.22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MiniGam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46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MiniGam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85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MiniGam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062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MiniGam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580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MiniGam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95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134</TotalTime>
  <Words>0</Words>
  <Application>Microsoft Macintosh PowerPoint</Application>
  <PresentationFormat>Экран (16:9)</PresentationFormat>
  <Paragraphs>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Наталья</cp:lastModifiedBy>
  <cp:revision>39</cp:revision>
  <dcterms:created xsi:type="dcterms:W3CDTF">2010-04-12T23:12:02Z</dcterms:created>
  <dcterms:modified xsi:type="dcterms:W3CDTF">2022-01-20T10:12:19Z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